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1" r:id="rId4"/>
    <p:sldId id="274" r:id="rId5"/>
    <p:sldId id="260" r:id="rId6"/>
    <p:sldId id="259" r:id="rId7"/>
    <p:sldId id="263" r:id="rId8"/>
    <p:sldId id="269" r:id="rId9"/>
    <p:sldId id="264" r:id="rId10"/>
    <p:sldId id="258" r:id="rId11"/>
    <p:sldId id="257" r:id="rId12"/>
    <p:sldId id="266" r:id="rId13"/>
    <p:sldId id="265" r:id="rId14"/>
    <p:sldId id="267" r:id="rId15"/>
    <p:sldId id="271" r:id="rId16"/>
    <p:sldId id="270" r:id="rId17"/>
    <p:sldId id="275" r:id="rId18"/>
    <p:sldId id="276" r:id="rId19"/>
    <p:sldId id="278" r:id="rId20"/>
    <p:sldId id="27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3D06"/>
    <a:srgbClr val="A24D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3300"/>
            </a:gs>
            <a:gs pos="28000">
              <a:srgbClr val="A24D00"/>
            </a:gs>
            <a:gs pos="70000">
              <a:srgbClr val="FF0300"/>
            </a:gs>
            <a:gs pos="96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2017-2018\Пільгові категорії 17-18\Стоп насильство\Стоп насильство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180224"/>
            <a:ext cx="4859212" cy="3634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D:\2017-2018\Пільгові категорії 17-18\Стоп насильство\thumb-zoom-645x330-598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485" y="30872"/>
            <a:ext cx="6791697" cy="321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421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2017-2018\Пільгові категорії 17-18\Стоп насильство\-5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83"/>
            <a:ext cx="9139227" cy="686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63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2017-2018\Пільгові категорії 17-18\Стоп насильство\-5-638 (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008" cy="6873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264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D:\2017-2018\Пільгові категорії 17-18\Стоп насильство\slide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2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01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D:\2017-2018\Пільгові категорії 17-18\Стоп насильство\slide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8793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D:\2017-2018\Пільгові категорії 17-18\Стоп насильство\slide-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631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D:\2017-2018\Пільгові категорії 17-18\Стоп насильство\slide-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4350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D:\2017-2018\Пільгові категорії 17-18\Стоп насильство\slide-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3031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D:\2017-2018\Пільгові категорії 17-18\Стоп насильство\presentation_2015_11_07_dіgtyar_miroslavi_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" y="28952"/>
            <a:ext cx="9136009" cy="682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6337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D:\2017-2018\Пільгові категорії 17-18\Стоп насильство\presentation_2015_11_07_dіgtyar_miroslavi_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77" y="-1920"/>
            <a:ext cx="9171755" cy="685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6945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D:\2017-2018\Пільгові категорії 17-18\Стоп насильство\slide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3" y="0"/>
            <a:ext cx="91564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152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2017-2018\Пільгові категорії 17-18\Стоп насильство\slide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68" y="0"/>
            <a:ext cx="9164568" cy="687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5377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D:\2017-2018\Пільгові категорії 17-18\Стоп насильство\slide-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433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2017-2018\Пільгові категорії 17-18\Стоп насильство\slide_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0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275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3D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7504" y="116632"/>
            <a:ext cx="8712968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500" b="1" dirty="0" err="1" smtClean="0">
                <a:solidFill>
                  <a:schemeClr val="bg1"/>
                </a:solidFill>
              </a:rPr>
              <a:t>Економічне</a:t>
            </a:r>
            <a:r>
              <a:rPr lang="ru-RU" sz="2500" b="1" dirty="0" smtClean="0">
                <a:solidFill>
                  <a:schemeClr val="bg1"/>
                </a:solidFill>
              </a:rPr>
              <a:t> </a:t>
            </a:r>
            <a:r>
              <a:rPr lang="ru-RU" sz="2500" b="1" dirty="0" err="1">
                <a:solidFill>
                  <a:schemeClr val="bg1"/>
                </a:solidFill>
              </a:rPr>
              <a:t>насильство</a:t>
            </a:r>
            <a:r>
              <a:rPr lang="ru-RU" sz="2500" dirty="0">
                <a:solidFill>
                  <a:schemeClr val="bg1"/>
                </a:solidFill>
              </a:rPr>
              <a:t> - </a:t>
            </a:r>
            <a:r>
              <a:rPr lang="ru-RU" sz="2400" dirty="0">
                <a:solidFill>
                  <a:schemeClr val="bg1"/>
                </a:solidFill>
              </a:rPr>
              <a:t>форма </a:t>
            </a:r>
            <a:r>
              <a:rPr lang="ru-RU" sz="2400" dirty="0" err="1">
                <a:solidFill>
                  <a:schemeClr val="bg1"/>
                </a:solidFill>
              </a:rPr>
              <a:t>домашнього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насильства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що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включає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умисне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позбавлення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житла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їжі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одягу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іншого</a:t>
            </a:r>
            <a:r>
              <a:rPr lang="ru-RU" sz="2400" dirty="0">
                <a:solidFill>
                  <a:schemeClr val="bg1"/>
                </a:solidFill>
              </a:rPr>
              <a:t> майна, </a:t>
            </a:r>
            <a:r>
              <a:rPr lang="ru-RU" sz="2400" dirty="0" err="1">
                <a:solidFill>
                  <a:schemeClr val="bg1"/>
                </a:solidFill>
              </a:rPr>
              <a:t>коштів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чи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документів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або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можливості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користуватися</a:t>
            </a:r>
            <a:r>
              <a:rPr lang="ru-RU" sz="2400" dirty="0">
                <a:solidFill>
                  <a:schemeClr val="bg1"/>
                </a:solidFill>
              </a:rPr>
              <a:t> ними, </a:t>
            </a:r>
            <a:r>
              <a:rPr lang="ru-RU" sz="2400" dirty="0" err="1">
                <a:solidFill>
                  <a:schemeClr val="bg1"/>
                </a:solidFill>
              </a:rPr>
              <a:t>залишення</a:t>
            </a:r>
            <a:r>
              <a:rPr lang="ru-RU" sz="2400" dirty="0">
                <a:solidFill>
                  <a:schemeClr val="bg1"/>
                </a:solidFill>
              </a:rPr>
              <a:t> без догляду </a:t>
            </a:r>
            <a:r>
              <a:rPr lang="ru-RU" sz="2400" dirty="0" err="1">
                <a:solidFill>
                  <a:schemeClr val="bg1"/>
                </a:solidFill>
              </a:rPr>
              <a:t>чи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піклування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перешкоджання</a:t>
            </a:r>
            <a:r>
              <a:rPr lang="ru-RU" sz="2400" dirty="0">
                <a:solidFill>
                  <a:schemeClr val="bg1"/>
                </a:solidFill>
              </a:rPr>
              <a:t> в </a:t>
            </a:r>
            <a:r>
              <a:rPr lang="ru-RU" sz="2400" dirty="0" err="1">
                <a:solidFill>
                  <a:schemeClr val="bg1"/>
                </a:solidFill>
              </a:rPr>
              <a:t>отриманні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необхідних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послуг</a:t>
            </a:r>
            <a:r>
              <a:rPr lang="ru-RU" sz="2400" dirty="0">
                <a:solidFill>
                  <a:schemeClr val="bg1"/>
                </a:solidFill>
              </a:rPr>
              <a:t> з </a:t>
            </a:r>
            <a:r>
              <a:rPr lang="ru-RU" sz="2400" dirty="0" err="1">
                <a:solidFill>
                  <a:schemeClr val="bg1"/>
                </a:solidFill>
              </a:rPr>
              <a:t>лікування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чи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реабілітації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заборону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працювати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примушування</a:t>
            </a:r>
            <a:r>
              <a:rPr lang="ru-RU" sz="2400" dirty="0">
                <a:solidFill>
                  <a:schemeClr val="bg1"/>
                </a:solidFill>
              </a:rPr>
              <a:t> до </a:t>
            </a:r>
            <a:r>
              <a:rPr lang="ru-RU" sz="2400" dirty="0" err="1">
                <a:solidFill>
                  <a:schemeClr val="bg1"/>
                </a:solidFill>
              </a:rPr>
              <a:t>праці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заборону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навчатися</a:t>
            </a:r>
            <a:r>
              <a:rPr lang="ru-RU" sz="2400" dirty="0">
                <a:solidFill>
                  <a:schemeClr val="bg1"/>
                </a:solidFill>
              </a:rPr>
              <a:t> та </a:t>
            </a:r>
            <a:r>
              <a:rPr lang="ru-RU" sz="2400" dirty="0" err="1">
                <a:solidFill>
                  <a:schemeClr val="bg1"/>
                </a:solidFill>
              </a:rPr>
              <a:t>інші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правопорушення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економічного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характеру.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ru-RU" sz="2400" dirty="0">
              <a:solidFill>
                <a:schemeClr val="bg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500" b="1" dirty="0" err="1">
                <a:solidFill>
                  <a:schemeClr val="bg1"/>
                </a:solidFill>
              </a:rPr>
              <a:t>П</a:t>
            </a:r>
            <a:r>
              <a:rPr lang="ru-RU" sz="2500" b="1" dirty="0" err="1" smtClean="0">
                <a:solidFill>
                  <a:schemeClr val="bg1"/>
                </a:solidFill>
              </a:rPr>
              <a:t>сихологічне</a:t>
            </a:r>
            <a:r>
              <a:rPr lang="ru-RU" sz="2500" b="1" dirty="0" smtClean="0">
                <a:solidFill>
                  <a:schemeClr val="bg1"/>
                </a:solidFill>
              </a:rPr>
              <a:t> </a:t>
            </a:r>
            <a:r>
              <a:rPr lang="ru-RU" sz="2500" b="1" dirty="0" err="1">
                <a:solidFill>
                  <a:schemeClr val="bg1"/>
                </a:solidFill>
              </a:rPr>
              <a:t>насильство</a:t>
            </a:r>
            <a:r>
              <a:rPr lang="ru-RU" sz="2500" dirty="0">
                <a:solidFill>
                  <a:schemeClr val="bg1"/>
                </a:solidFill>
              </a:rPr>
              <a:t> - </a:t>
            </a:r>
            <a:r>
              <a:rPr lang="ru-RU" sz="2400" dirty="0">
                <a:solidFill>
                  <a:schemeClr val="bg1"/>
                </a:solidFill>
              </a:rPr>
              <a:t>форма </a:t>
            </a:r>
            <a:r>
              <a:rPr lang="ru-RU" sz="2400" dirty="0" err="1">
                <a:solidFill>
                  <a:schemeClr val="bg1"/>
                </a:solidFill>
              </a:rPr>
              <a:t>домашнього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насильства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що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включає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словесні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образи</a:t>
            </a:r>
            <a:r>
              <a:rPr lang="ru-RU" sz="2400" dirty="0">
                <a:solidFill>
                  <a:schemeClr val="bg1"/>
                </a:solidFill>
              </a:rPr>
              <a:t>, погрози, у тому </a:t>
            </a:r>
            <a:r>
              <a:rPr lang="ru-RU" sz="2400" dirty="0" err="1">
                <a:solidFill>
                  <a:schemeClr val="bg1"/>
                </a:solidFill>
              </a:rPr>
              <a:t>числі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щодо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третіх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осіб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приниження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переслідування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залякування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інші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діяння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спрямовані</a:t>
            </a:r>
            <a:r>
              <a:rPr lang="ru-RU" sz="2400" dirty="0">
                <a:solidFill>
                  <a:schemeClr val="bg1"/>
                </a:solidFill>
              </a:rPr>
              <a:t> на </a:t>
            </a:r>
            <a:r>
              <a:rPr lang="ru-RU" sz="2400" dirty="0" err="1">
                <a:solidFill>
                  <a:schemeClr val="bg1"/>
                </a:solidFill>
              </a:rPr>
              <a:t>обмеження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волевиявлення</a:t>
            </a:r>
            <a:r>
              <a:rPr lang="ru-RU" sz="2400" dirty="0">
                <a:solidFill>
                  <a:schemeClr val="bg1"/>
                </a:solidFill>
              </a:rPr>
              <a:t> особи, контроль у </a:t>
            </a:r>
            <a:r>
              <a:rPr lang="ru-RU" sz="2400" dirty="0" err="1">
                <a:solidFill>
                  <a:schemeClr val="bg1"/>
                </a:solidFill>
              </a:rPr>
              <a:t>репродуктивній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сфері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якщо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такі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дії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або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бездіяльність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викликали</a:t>
            </a:r>
            <a:r>
              <a:rPr lang="ru-RU" sz="2400" dirty="0">
                <a:solidFill>
                  <a:schemeClr val="bg1"/>
                </a:solidFill>
              </a:rPr>
              <a:t> у </a:t>
            </a:r>
            <a:r>
              <a:rPr lang="ru-RU" sz="2400" dirty="0" err="1">
                <a:solidFill>
                  <a:schemeClr val="bg1"/>
                </a:solidFill>
              </a:rPr>
              <a:t>постраждалої</a:t>
            </a:r>
            <a:r>
              <a:rPr lang="ru-RU" sz="2400" dirty="0">
                <a:solidFill>
                  <a:schemeClr val="bg1"/>
                </a:solidFill>
              </a:rPr>
              <a:t> особи </a:t>
            </a:r>
            <a:r>
              <a:rPr lang="ru-RU" sz="2400" dirty="0" err="1">
                <a:solidFill>
                  <a:schemeClr val="bg1"/>
                </a:solidFill>
              </a:rPr>
              <a:t>побоювання</a:t>
            </a:r>
            <a:r>
              <a:rPr lang="ru-RU" sz="2400" dirty="0">
                <a:solidFill>
                  <a:schemeClr val="bg1"/>
                </a:solidFill>
              </a:rPr>
              <a:t> за свою </a:t>
            </a:r>
            <a:r>
              <a:rPr lang="ru-RU" sz="2400" dirty="0" err="1">
                <a:solidFill>
                  <a:schemeClr val="bg1"/>
                </a:solidFill>
              </a:rPr>
              <a:t>безпеку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чи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безпеку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третіх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осіб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спричинили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емоційну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невпевненість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нездатність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захистити</a:t>
            </a:r>
            <a:r>
              <a:rPr lang="ru-RU" sz="2400" dirty="0">
                <a:solidFill>
                  <a:schemeClr val="bg1"/>
                </a:solidFill>
              </a:rPr>
              <a:t> себе </a:t>
            </a:r>
            <a:r>
              <a:rPr lang="ru-RU" sz="2400" dirty="0" err="1">
                <a:solidFill>
                  <a:schemeClr val="bg1"/>
                </a:solidFill>
              </a:rPr>
              <a:t>або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завдали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шкоди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психічному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здоров’ю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особи.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454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2017-2018\Пільгові категорії 17-18\Стоп насильство\18654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882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2017-2018\Пільгові категорії 17-18\Стоп насильство\slide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001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2017-2018\Пільгові категорії 17-18\Стоп насильство\slide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12"/>
            <a:ext cx="9152150" cy="686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739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D:\2017-2018\Пільгові категорії 17-18\Стоп насильство\slide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3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052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D:\2017-2018\Пільгові категорії 17-18\Стоп насильство\slide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3050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132</Words>
  <Application>Microsoft Office PowerPoint</Application>
  <PresentationFormat>Экран (4:3)</PresentationFormat>
  <Paragraphs>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25</cp:revision>
  <dcterms:created xsi:type="dcterms:W3CDTF">2018-01-11T13:33:30Z</dcterms:created>
  <dcterms:modified xsi:type="dcterms:W3CDTF">2018-01-11T14:32:27Z</dcterms:modified>
</cp:coreProperties>
</file>